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Montserrat SemiBold"/>
      <p:regular r:id="rId7"/>
      <p:bold r:id="rId8"/>
      <p:italic r:id="rId9"/>
      <p:boldItalic r:id="rId10"/>
    </p:embeddedFont>
    <p:embeddedFont>
      <p:font typeface="Montserrat Medium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Medium-regular.fntdata"/><Relationship Id="rId10" Type="http://schemas.openxmlformats.org/officeDocument/2006/relationships/font" Target="fonts/MontserratSemiBold-boldItalic.fntdata"/><Relationship Id="rId13" Type="http://schemas.openxmlformats.org/officeDocument/2006/relationships/font" Target="fonts/MontserratMedium-italic.fntdata"/><Relationship Id="rId12" Type="http://schemas.openxmlformats.org/officeDocument/2006/relationships/font" Target="fonts/MontserratMedium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MontserratSemiBold-italic.fntdata"/><Relationship Id="rId14" Type="http://schemas.openxmlformats.org/officeDocument/2006/relationships/font" Target="fonts/MontserratMedium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MontserratSemiBold-regular.fntdata"/><Relationship Id="rId8" Type="http://schemas.openxmlformats.org/officeDocument/2006/relationships/font" Target="fonts/MontserratSemiBol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5094000" y="4464300"/>
            <a:ext cx="4050000" cy="6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Danielle Ellsworth</a:t>
            </a:r>
            <a:endParaRPr sz="1800">
              <a:solidFill>
                <a:schemeClr val="dk2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dellsworth@coloradocollege.edu</a:t>
            </a:r>
            <a:endParaRPr sz="1800">
              <a:solidFill>
                <a:schemeClr val="dk2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0" y="0"/>
            <a:ext cx="50436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2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The World’s Worst Optical NIC</a:t>
            </a:r>
            <a:endParaRPr sz="2400">
              <a:solidFill>
                <a:schemeClr val="dk2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37900" y="836312"/>
            <a:ext cx="2233743" cy="2978273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25075" y="836313"/>
            <a:ext cx="4425900" cy="294635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1037900" y="3904588"/>
            <a:ext cx="72132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“I felt like we put a lot of work into only getting 475bps” - Course eval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