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451" r:id="rId3"/>
    <p:sldId id="30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545"/>
    <p:restoredTop sz="93313"/>
  </p:normalViewPr>
  <p:slideViewPr>
    <p:cSldViewPr snapToGrid="0" snapToObjects="1">
      <p:cViewPr varScale="1">
        <p:scale>
          <a:sx n="102" d="100"/>
          <a:sy n="102" d="100"/>
        </p:scale>
        <p:origin x="20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E9B9B-82E8-8A49-8B1A-F09A3610780C}" type="datetimeFigureOut">
              <a:rPr lang="en-US" smtClean="0"/>
              <a:t>5/27/22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0DC06-5A36-3449-8F33-F32B4C123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41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50DC06-5A36-3449-8F33-F32B4C123B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64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US" dirty="0">
              <a:ea typeface="ＭＳ Ｐゴシック" pitchFamily="-96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EB102-EBFB-444B-A374-CF1149FC31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2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2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7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4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0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83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4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0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3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0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77E-9F5B-A34E-9B12-6DA49AB32D8D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9C943-088D-B448-9235-E05B97D58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8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cpp.cs.gsu.edu/curriculu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ushil.prasad@utsa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226" y="948688"/>
            <a:ext cx="8922774" cy="1470025"/>
          </a:xfrm>
        </p:spPr>
        <p:txBody>
          <a:bodyPr>
            <a:noAutofit/>
          </a:bodyPr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EduPar-22: 12th NSF/TCPP Workshop on Parallel and Distributed Computing Education</a:t>
            </a:r>
            <a:r>
              <a:rPr lang="en-US" sz="3600" b="1" dirty="0"/>
              <a:t> </a:t>
            </a:r>
            <a:br>
              <a:rPr lang="en-US" sz="3600" dirty="0"/>
            </a:br>
            <a:r>
              <a:rPr lang="en-US" sz="3600" dirty="0"/>
              <a:t>+</a:t>
            </a:r>
            <a:br>
              <a:rPr lang="en-US" sz="3600" dirty="0"/>
            </a:br>
            <a:r>
              <a:rPr lang="en-US" sz="3600" dirty="0"/>
              <a:t>NSF/TCPP Curriculum Initiative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4974" y="3160295"/>
            <a:ext cx="6537741" cy="3548709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Alan Sussman </a:t>
            </a:r>
          </a:p>
          <a:p>
            <a:r>
              <a:rPr lang="en-US" dirty="0">
                <a:solidFill>
                  <a:schemeClr val="tx1"/>
                </a:solidFill>
              </a:rPr>
              <a:t>University of Maryland and NSF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  <a:ea typeface="ＭＳ Ｐゴシック" pitchFamily="-96" charset="-128"/>
              </a:rPr>
              <a:t>EduPar-22, May 30 </a:t>
            </a:r>
            <a:r>
              <a:rPr lang="en-US" sz="2400" b="1" dirty="0">
                <a:solidFill>
                  <a:schemeClr val="tx1"/>
                </a:solidFill>
              </a:rPr>
              <a:t>(online)</a:t>
            </a: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4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Big Thanks to EduPar’22 Organizers, Authors &amp; Speakers!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527" y="1379219"/>
            <a:ext cx="6576165" cy="507168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Program Chair: David Brown (Elmhurst)</a:t>
            </a:r>
          </a:p>
          <a:p>
            <a:r>
              <a:rPr lang="en-US" dirty="0"/>
              <a:t>Program Vice-Chair: Steven Bogaerts (DePauw)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Past Program Chair: David Bunde (Knox)</a:t>
            </a:r>
          </a:p>
          <a:p>
            <a:r>
              <a:rPr lang="en-US" i="1" dirty="0"/>
              <a:t>Proceedings Chair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Satish </a:t>
            </a:r>
            <a:r>
              <a:rPr lang="en-US" dirty="0" err="1"/>
              <a:t>Puri</a:t>
            </a:r>
            <a:r>
              <a:rPr lang="en-US" dirty="0"/>
              <a:t>, Marquette</a:t>
            </a:r>
          </a:p>
          <a:p>
            <a:pPr lvl="1"/>
            <a:r>
              <a:rPr lang="en-US" dirty="0"/>
              <a:t>Webmaster: Michael McDermott, GSU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i="1" dirty="0"/>
              <a:t>Organizing Committee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Martina </a:t>
            </a:r>
            <a:r>
              <a:rPr lang="en-US" dirty="0" err="1"/>
              <a:t>Barnas</a:t>
            </a:r>
            <a:r>
              <a:rPr lang="en-US" dirty="0"/>
              <a:t>, Indiana University</a:t>
            </a:r>
          </a:p>
          <a:p>
            <a:pPr lvl="1"/>
            <a:r>
              <a:rPr lang="en-US" dirty="0"/>
              <a:t>Sheikh Ghafoor, Tennessee Tech</a:t>
            </a:r>
          </a:p>
          <a:p>
            <a:pPr lvl="1"/>
            <a:r>
              <a:rPr lang="en-US" dirty="0" err="1"/>
              <a:t>Anshul</a:t>
            </a:r>
            <a:r>
              <a:rPr lang="en-US" dirty="0"/>
              <a:t> Gupta, IBM Research</a:t>
            </a:r>
          </a:p>
          <a:p>
            <a:pPr lvl="1"/>
            <a:r>
              <a:rPr lang="en-US" dirty="0"/>
              <a:t>Alan Sussman, U Maryland</a:t>
            </a:r>
          </a:p>
          <a:p>
            <a:pPr lvl="1"/>
            <a:r>
              <a:rPr lang="en-US" dirty="0"/>
              <a:t>Charles Weems, U Massachusetts</a:t>
            </a:r>
          </a:p>
          <a:p>
            <a:pPr lvl="1"/>
            <a:r>
              <a:rPr lang="en-US" dirty="0"/>
              <a:t>Ramachandran Vaidyanathan, LSU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8EBBF6-11D9-E748-BAAC-ABFEDFD1EC08}"/>
              </a:ext>
            </a:extLst>
          </p:cNvPr>
          <p:cNvSpPr txBox="1">
            <a:spLocks/>
          </p:cNvSpPr>
          <p:nvPr/>
        </p:nvSpPr>
        <p:spPr>
          <a:xfrm>
            <a:off x="6375748" y="1379219"/>
            <a:ext cx="2768251" cy="4595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Next Workshops</a:t>
            </a:r>
          </a:p>
          <a:p>
            <a:pPr lvl="1"/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EduHPC’22 @SC, </a:t>
            </a:r>
          </a:p>
          <a:p>
            <a:pPr lvl="2"/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Nov 14, Dallas</a:t>
            </a:r>
          </a:p>
          <a:p>
            <a:pPr lvl="1"/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EduHiPC @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</a:rPr>
              <a:t>HiPC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Dec 18-21, India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</a:rPr>
              <a:t>Upcoming CFP for CDER Book 3</a:t>
            </a:r>
            <a:r>
              <a:rPr lang="en-US" sz="2000" baseline="30000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</a:rPr>
              <a:t>rd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</a:rPr>
              <a:t> Volume  </a:t>
            </a:r>
            <a:r>
              <a:rPr lang="en-US" sz="2000" dirty="0">
                <a:ea typeface="ＭＳ Ｐゴシック" pitchFamily="-96" charset="-128"/>
              </a:rPr>
              <a:t>– Experience of Adopters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ea typeface="ＭＳ Ｐゴシック" pitchFamily="-96" charset="-128"/>
              </a:rPr>
              <a:t>Exemplars + Resources on </a:t>
            </a:r>
            <a:r>
              <a:rPr lang="en-US" sz="1600" dirty="0"/>
              <a:t>courses and topics 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Sponsors: </a:t>
            </a:r>
          </a:p>
          <a:p>
            <a:pPr lvl="1"/>
            <a:r>
              <a:rPr lang="en-US" sz="2000" dirty="0"/>
              <a:t>NSF, Intel, IEEE TCPP</a:t>
            </a:r>
          </a:p>
        </p:txBody>
      </p:sp>
    </p:spTree>
    <p:extLst>
      <p:ext uri="{BB962C8B-B14F-4D97-AF65-F5344CB8AC3E}">
        <p14:creationId xmlns:p14="http://schemas.microsoft.com/office/powerpoint/2010/main" val="317936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262" y="902095"/>
            <a:ext cx="8377476" cy="1470025"/>
          </a:xfrm>
        </p:spPr>
        <p:txBody>
          <a:bodyPr>
            <a:noAutofit/>
          </a:bodyPr>
          <a:lstStyle/>
          <a:p>
            <a:pPr lvl="1" algn="l" defTabSz="457200" rtl="0">
              <a:spcBef>
                <a:spcPct val="0"/>
              </a:spcBef>
            </a:pPr>
            <a:r>
              <a:rPr lang="en-US" sz="2400" b="1" dirty="0">
                <a:solidFill>
                  <a:schemeClr val="accent2"/>
                </a:solidFill>
                <a:ea typeface="ＭＳ Ｐゴシック" pitchFamily="-96" charset="-128"/>
              </a:rPr>
              <a:t>NSF/TCPP Curriculum Initiative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ＭＳ Ｐゴシック" pitchFamily="-96" charset="-128"/>
              </a:rPr>
              <a:t>(session at 10:25 Eastern)</a:t>
            </a:r>
            <a:br>
              <a:rPr lang="en-US" sz="2400" dirty="0">
                <a:solidFill>
                  <a:schemeClr val="tx1"/>
                </a:solidFill>
                <a:latin typeface="+mj-lt"/>
                <a:ea typeface="ＭＳ Ｐゴシック" pitchFamily="-96" charset="-128"/>
              </a:rPr>
            </a:br>
            <a:br>
              <a:rPr lang="en-US" sz="2400" b="1" dirty="0">
                <a:solidFill>
                  <a:schemeClr val="accent2"/>
                </a:solidFill>
                <a:ea typeface="ＭＳ Ｐゴシック" pitchFamily="-96" charset="-128"/>
              </a:rPr>
            </a:br>
            <a:r>
              <a:rPr lang="en-US" sz="2200" dirty="0"/>
              <a:t>What should every Computer Science and Engineering Student know about Parallel and Distributed Computing (PDC)</a:t>
            </a:r>
            <a:r>
              <a:rPr lang="en-US" sz="2200" dirty="0">
                <a:solidFill>
                  <a:schemeClr val="tx1"/>
                </a:solidFill>
              </a:rPr>
              <a:t>? </a:t>
            </a:r>
            <a:r>
              <a:rPr lang="en-US" sz="2200" dirty="0">
                <a:solidFill>
                  <a:schemeClr val="tx1"/>
                </a:solidFill>
                <a:hlinkClick r:id="rId3"/>
              </a:rPr>
              <a:t>https://</a:t>
            </a:r>
            <a:r>
              <a:rPr lang="en-US" sz="2200" dirty="0" err="1">
                <a:solidFill>
                  <a:schemeClr val="tx1"/>
                </a:solidFill>
                <a:hlinkClick r:id="rId3"/>
              </a:rPr>
              <a:t>tcpp.cs.gsu.edu</a:t>
            </a:r>
            <a:r>
              <a:rPr lang="en-US" sz="2200" dirty="0">
                <a:solidFill>
                  <a:schemeClr val="tx1"/>
                </a:solidFill>
                <a:hlinkClick r:id="rId3"/>
              </a:rPr>
              <a:t>/curriculum/</a:t>
            </a:r>
            <a:br>
              <a:rPr lang="en-US" sz="2400" dirty="0">
                <a:solidFill>
                  <a:schemeClr val="tx1"/>
                </a:solidFill>
                <a:ea typeface="ＭＳ Ｐゴシック" pitchFamily="-96" charset="-128"/>
              </a:rPr>
            </a:b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 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3262" y="2641248"/>
            <a:ext cx="4288945" cy="2769994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ea typeface="ＭＳ Ｐゴシック" pitchFamily="-96" charset="-128"/>
              </a:rPr>
              <a:t>New Aspects: Energy, Big Data, Distributed Computing, Pervasive topics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ea typeface="ＭＳ Ｐゴシック" pitchFamily="-96" charset="-128"/>
              </a:rPr>
              <a:t>Version-2-beta released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</a:rPr>
              <a:t>@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</a:rPr>
              <a:t>EduHPC’20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</a:rPr>
              <a:t>Public Feedback: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  <a:hlinkClick r:id="rId4"/>
              </a:rPr>
              <a:t>sushil.prasad@utsa.edu</a:t>
            </a:r>
            <a:endParaRPr lang="en-US" sz="2400" dirty="0">
              <a:solidFill>
                <a:schemeClr val="accent6">
                  <a:lumMod val="50000"/>
                </a:schemeClr>
              </a:solidFill>
              <a:ea typeface="ＭＳ Ｐゴシック" pitchFamily="-96" charset="-128"/>
            </a:endParaRPr>
          </a:p>
          <a:p>
            <a:pPr algn="l"/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065E84-3EA9-5E47-956A-6FE755B57A9B}"/>
              </a:ext>
            </a:extLst>
          </p:cNvPr>
          <p:cNvSpPr txBox="1">
            <a:spLocks/>
          </p:cNvSpPr>
          <p:nvPr/>
        </p:nvSpPr>
        <p:spPr>
          <a:xfrm>
            <a:off x="4962145" y="2642435"/>
            <a:ext cx="3798594" cy="29995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ea typeface="ＭＳ Ｐゴシック" pitchFamily="-96" charset="-128"/>
              </a:rPr>
              <a:t>Companion Activities: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ea typeface="ＭＳ Ｐゴシック" pitchFamily="-96" charset="-128"/>
              </a:rPr>
              <a:t>CE-oriented TCPP Curriculum</a:t>
            </a:r>
            <a:endParaRPr lang="en-US" sz="2400" dirty="0">
              <a:solidFill>
                <a:schemeClr val="accent6"/>
              </a:solidFill>
              <a:ea typeface="ＭＳ Ｐゴシック" pitchFamily="-96" charset="-128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ea typeface="ＭＳ Ｐゴシック" pitchFamily="-96" charset="-128"/>
              </a:rPr>
              <a:t>ABET’s exposure </a:t>
            </a:r>
            <a:r>
              <a:rPr lang="en-US" sz="2400">
                <a:solidFill>
                  <a:schemeClr val="tx1"/>
                </a:solidFill>
                <a:ea typeface="ＭＳ Ｐゴシック" pitchFamily="-96" charset="-128"/>
              </a:rPr>
              <a:t>to PDC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  <a:ea typeface="ＭＳ Ｐゴシック" pitchFamily="-96" charset="-128"/>
              </a:rPr>
              <a:t>Minimal </a:t>
            </a:r>
            <a:r>
              <a:rPr lang="en-US" dirty="0">
                <a:solidFill>
                  <a:schemeClr val="tx1"/>
                </a:solidFill>
                <a:ea typeface="ＭＳ Ｐゴシック" pitchFamily="-96" charset="-128"/>
              </a:rPr>
              <a:t>set of topics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  <a:ea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249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3207</TotalTime>
  <Words>251</Words>
  <Application>Microsoft Macintosh PowerPoint</Application>
  <PresentationFormat>On-screen Show (4:3)</PresentationFormat>
  <Paragraphs>44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Theme</vt:lpstr>
      <vt:lpstr>  EduPar-22: 12th NSF/TCPP Workshop on Parallel and Distributed Computing Education  + NSF/TCPP Curriculum Initiative  </vt:lpstr>
      <vt:lpstr>Big Thanks to EduPar’22 Organizers, Authors &amp; Speakers!</vt:lpstr>
      <vt:lpstr>NSF/TCPP Curriculum Initiative (session at 10:25 Eastern)  What should every Computer Science and Engineering Student know about Parallel and Distributed Computing (PDC)? https://tcpp.cs.gsu.edu/curriculum/     </vt:lpstr>
    </vt:vector>
  </TitlesOfParts>
  <Company>NSF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and Training</dc:title>
  <dc:creator>Sushil Prasad</dc:creator>
  <cp:lastModifiedBy>Sushil Prasad</cp:lastModifiedBy>
  <cp:revision>252</cp:revision>
  <cp:lastPrinted>2018-11-11T13:36:15Z</cp:lastPrinted>
  <dcterms:created xsi:type="dcterms:W3CDTF">2017-03-09T22:59:37Z</dcterms:created>
  <dcterms:modified xsi:type="dcterms:W3CDTF">2022-05-27T16:45:43Z</dcterms:modified>
</cp:coreProperties>
</file>